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79" r:id="rId2"/>
    <p:sldId id="313" r:id="rId3"/>
    <p:sldId id="304" r:id="rId4"/>
    <p:sldId id="310" r:id="rId5"/>
    <p:sldId id="311" r:id="rId6"/>
    <p:sldId id="31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J’écris un nombre en lettres.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B7F6775-B4B2-070D-B366-723E3065D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466" y="1783786"/>
            <a:ext cx="9008533" cy="334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031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Lis les étiquettes et fabrique des nombres.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231988" y="1367474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trente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2AF0AC38-1FD3-2F7D-6889-00CCA20BD76D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deux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4EE1D6D7-5111-C295-C2D4-D6C5DA3E07DE}"/>
              </a:ext>
            </a:extLst>
          </p:cNvPr>
          <p:cNvSpPr/>
          <p:nvPr/>
        </p:nvSpPr>
        <p:spPr>
          <a:xfrm>
            <a:off x="6908890" y="136637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zéro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6759B676-AAB3-BD49-7A0C-8226B027F45A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231988" y="1367474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trente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9FBC83F8-0A9A-F41B-BC87-590DD092ACB1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deux</a:t>
            </a: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FFE0AC4E-6600-941D-3B9F-4F971DB54FD7}"/>
              </a:ext>
            </a:extLst>
          </p:cNvPr>
          <p:cNvSpPr/>
          <p:nvPr/>
        </p:nvSpPr>
        <p:spPr>
          <a:xfrm>
            <a:off x="6908890" y="136637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zéro</a:t>
            </a:r>
          </a:p>
        </p:txBody>
      </p:sp>
      <p:sp>
        <p:nvSpPr>
          <p:cNvPr id="8" name="Bulle narrative : rectangle à coins arrondis 7">
            <a:extLst>
              <a:ext uri="{FF2B5EF4-FFF2-40B4-BE49-F238E27FC236}">
                <a16:creationId xmlns:a16="http://schemas.microsoft.com/office/drawing/2014/main" id="{25382CD3-6ACA-DD23-BDB2-1E465B5D42D4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7DB75D6-D77A-B06A-6230-862BAC7ED25C}"/>
              </a:ext>
            </a:extLst>
          </p:cNvPr>
          <p:cNvSpPr txBox="1"/>
          <p:nvPr/>
        </p:nvSpPr>
        <p:spPr>
          <a:xfrm>
            <a:off x="382935" y="250567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0FA28EE-952B-C2D2-D2E4-E50B9A409C26}"/>
              </a:ext>
            </a:extLst>
          </p:cNvPr>
          <p:cNvSpPr txBox="1"/>
          <p:nvPr/>
        </p:nvSpPr>
        <p:spPr>
          <a:xfrm>
            <a:off x="382935" y="3631847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39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43F5941E-0618-F8AE-65FD-B06F17A0594C}"/>
              </a:ext>
            </a:extLst>
          </p:cNvPr>
          <p:cNvSpPr/>
          <p:nvPr/>
        </p:nvSpPr>
        <p:spPr>
          <a:xfrm>
            <a:off x="1457125" y="2579310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trente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9E81CBDD-F833-EF49-A2B8-DF55ACFC8776}"/>
              </a:ext>
            </a:extLst>
          </p:cNvPr>
          <p:cNvSpPr/>
          <p:nvPr/>
        </p:nvSpPr>
        <p:spPr>
          <a:xfrm>
            <a:off x="3484838" y="257931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deux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D02399-9D1E-AFC0-7027-7F0979852DAC}"/>
              </a:ext>
            </a:extLst>
          </p:cNvPr>
          <p:cNvSpPr/>
          <p:nvPr/>
        </p:nvSpPr>
        <p:spPr>
          <a:xfrm>
            <a:off x="3222171" y="2909112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3F80CE1C-1F4E-D6B9-5A85-A0545A06C669}"/>
              </a:ext>
            </a:extLst>
          </p:cNvPr>
          <p:cNvSpPr/>
          <p:nvPr/>
        </p:nvSpPr>
        <p:spPr>
          <a:xfrm>
            <a:off x="1457124" y="3685162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trente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3DBA077A-C66C-6608-6B06-046DBC4725D8}"/>
              </a:ext>
            </a:extLst>
          </p:cNvPr>
          <p:cNvSpPr/>
          <p:nvPr/>
        </p:nvSpPr>
        <p:spPr>
          <a:xfrm>
            <a:off x="3484838" y="3685162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98258D-1A2F-264E-A281-2CF7760B7D97}"/>
              </a:ext>
            </a:extLst>
          </p:cNvPr>
          <p:cNvSpPr/>
          <p:nvPr/>
        </p:nvSpPr>
        <p:spPr>
          <a:xfrm>
            <a:off x="3202094" y="4015174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4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Lis les étiquettes et fabrique des nombres.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186268" y="1367474"/>
            <a:ext cx="1967126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soixante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2AF0AC38-1FD3-2F7D-6889-00CCA20BD76D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cinq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4EE1D6D7-5111-C295-C2D4-D6C5DA3E07DE}"/>
              </a:ext>
            </a:extLst>
          </p:cNvPr>
          <p:cNvSpPr/>
          <p:nvPr/>
        </p:nvSpPr>
        <p:spPr>
          <a:xfrm>
            <a:off x="6908890" y="136637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6759B676-AAB3-BD49-7A0C-8226B027F45A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</p:spTree>
    <p:extLst>
      <p:ext uri="{BB962C8B-B14F-4D97-AF65-F5344CB8AC3E}">
        <p14:creationId xmlns:p14="http://schemas.microsoft.com/office/powerpoint/2010/main" val="1538867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169334" y="1367474"/>
            <a:ext cx="1984060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soixante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2AF0AC38-1FD3-2F7D-6889-00CCA20BD76D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cinq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4EE1D6D7-5111-C295-C2D4-D6C5DA3E07DE}"/>
              </a:ext>
            </a:extLst>
          </p:cNvPr>
          <p:cNvSpPr/>
          <p:nvPr/>
        </p:nvSpPr>
        <p:spPr>
          <a:xfrm>
            <a:off x="6908890" y="136637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6759B676-AAB3-BD49-7A0C-8226B027F45A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E320BF-0E90-A31A-DD68-302271E034C8}"/>
              </a:ext>
            </a:extLst>
          </p:cNvPr>
          <p:cNvSpPr txBox="1"/>
          <p:nvPr/>
        </p:nvSpPr>
        <p:spPr>
          <a:xfrm>
            <a:off x="264181" y="232754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64</a:t>
            </a:r>
          </a:p>
        </p:txBody>
      </p:sp>
      <p:sp>
        <p:nvSpPr>
          <p:cNvPr id="5" name="Bulle narrative : rectangle à coins arrondis 4">
            <a:extLst>
              <a:ext uri="{FF2B5EF4-FFF2-40B4-BE49-F238E27FC236}">
                <a16:creationId xmlns:a16="http://schemas.microsoft.com/office/drawing/2014/main" id="{4C9FC71E-3824-F469-820E-55BB57A9B87D}"/>
              </a:ext>
            </a:extLst>
          </p:cNvPr>
          <p:cNvSpPr/>
          <p:nvPr/>
        </p:nvSpPr>
        <p:spPr>
          <a:xfrm>
            <a:off x="1304305" y="2401180"/>
            <a:ext cx="197427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soixante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C28D9D-E1A1-8422-1235-47D7A0E66A7E}"/>
              </a:ext>
            </a:extLst>
          </p:cNvPr>
          <p:cNvSpPr/>
          <p:nvPr/>
        </p:nvSpPr>
        <p:spPr>
          <a:xfrm>
            <a:off x="3448224" y="240118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F73959-3490-8BEB-41A5-BE066D1E04B5}"/>
              </a:ext>
            </a:extLst>
          </p:cNvPr>
          <p:cNvSpPr/>
          <p:nvPr/>
        </p:nvSpPr>
        <p:spPr>
          <a:xfrm>
            <a:off x="3188734" y="2735766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2E89C62-A91C-5882-97D1-C508BC37F023}"/>
              </a:ext>
            </a:extLst>
          </p:cNvPr>
          <p:cNvSpPr txBox="1"/>
          <p:nvPr/>
        </p:nvSpPr>
        <p:spPr>
          <a:xfrm>
            <a:off x="293869" y="342900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65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05B4DD1A-DBA8-C4A9-322C-3C3BDD26F472}"/>
              </a:ext>
            </a:extLst>
          </p:cNvPr>
          <p:cNvSpPr/>
          <p:nvPr/>
        </p:nvSpPr>
        <p:spPr>
          <a:xfrm>
            <a:off x="1333993" y="3502640"/>
            <a:ext cx="197427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soixante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09AEFCD-67C8-3F6F-2DA5-EF9CF7C1F85D}"/>
              </a:ext>
            </a:extLst>
          </p:cNvPr>
          <p:cNvSpPr/>
          <p:nvPr/>
        </p:nvSpPr>
        <p:spPr>
          <a:xfrm>
            <a:off x="3448012" y="3511816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>
                <a:solidFill>
                  <a:schemeClr val="tx1"/>
                </a:solidFill>
                <a:latin typeface="Cursive standard" pitchFamily="2" charset="0"/>
              </a:rPr>
              <a:t>cinq</a:t>
            </a:r>
            <a:endParaRPr lang="fr-FR" sz="4400" dirty="0">
              <a:solidFill>
                <a:schemeClr val="tx1"/>
              </a:solidFill>
              <a:latin typeface="Cursive standard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EBDBFC-8969-B389-680A-D70B09476571}"/>
              </a:ext>
            </a:extLst>
          </p:cNvPr>
          <p:cNvSpPr/>
          <p:nvPr/>
        </p:nvSpPr>
        <p:spPr>
          <a:xfrm>
            <a:off x="3218422" y="3837226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3F8BF81-9EFE-897E-7572-F5BBB7BD5B2E}"/>
              </a:ext>
            </a:extLst>
          </p:cNvPr>
          <p:cNvSpPr txBox="1"/>
          <p:nvPr/>
        </p:nvSpPr>
        <p:spPr>
          <a:xfrm>
            <a:off x="293869" y="453046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70</a:t>
            </a:r>
          </a:p>
        </p:txBody>
      </p: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A676FF7B-2FE1-A0CA-8092-BDB257FE5D73}"/>
              </a:ext>
            </a:extLst>
          </p:cNvPr>
          <p:cNvSpPr/>
          <p:nvPr/>
        </p:nvSpPr>
        <p:spPr>
          <a:xfrm>
            <a:off x="1333993" y="4604100"/>
            <a:ext cx="197427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soixante</a:t>
            </a:r>
          </a:p>
        </p:txBody>
      </p:sp>
      <p:sp>
        <p:nvSpPr>
          <p:cNvPr id="21" name="Bulle narrative : rectangle à coins arrondis 20">
            <a:extLst>
              <a:ext uri="{FF2B5EF4-FFF2-40B4-BE49-F238E27FC236}">
                <a16:creationId xmlns:a16="http://schemas.microsoft.com/office/drawing/2014/main" id="{25B85003-9A18-DBFD-D21E-CA151541BB3E}"/>
              </a:ext>
            </a:extLst>
          </p:cNvPr>
          <p:cNvSpPr/>
          <p:nvPr/>
        </p:nvSpPr>
        <p:spPr>
          <a:xfrm>
            <a:off x="3448012" y="4613276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07B628F-7E3E-A385-00EB-A9F2E1FAE065}"/>
              </a:ext>
            </a:extLst>
          </p:cNvPr>
          <p:cNvSpPr/>
          <p:nvPr/>
        </p:nvSpPr>
        <p:spPr>
          <a:xfrm>
            <a:off x="3218422" y="4938686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635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6" grpId="0" animBg="1"/>
      <p:bldP spid="8" grpId="0" animBg="1"/>
      <p:bldP spid="12" grpId="0" animBg="1"/>
      <p:bldP spid="15" grpId="0" animBg="1"/>
      <p:bldP spid="14" grpId="0" animBg="1"/>
      <p:bldP spid="18" grpId="0" animBg="1"/>
      <p:bldP spid="19" grpId="0" animBg="1"/>
      <p:bldP spid="21" grpId="0" animBg="1"/>
      <p:bldP spid="2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698</TotalTime>
  <Words>59</Words>
  <Application>Microsoft Office PowerPoint</Application>
  <PresentationFormat>Affichage à l'écran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Présentation PowerPoint</vt:lpstr>
      <vt:lpstr>Lis les étiquettes et fabrique des nombres.</vt:lpstr>
      <vt:lpstr>Correction</vt:lpstr>
      <vt:lpstr>Lis les étiquettes et fabrique des nombres.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50</cp:revision>
  <dcterms:created xsi:type="dcterms:W3CDTF">2023-02-07T14:55:57Z</dcterms:created>
  <dcterms:modified xsi:type="dcterms:W3CDTF">2025-08-13T09:09:53Z</dcterms:modified>
</cp:coreProperties>
</file>